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0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70" r:id="rId14"/>
    <p:sldId id="269" r:id="rId15"/>
    <p:sldId id="271" r:id="rId16"/>
    <p:sldId id="272" r:id="rId17"/>
    <p:sldId id="273" r:id="rId18"/>
    <p:sldId id="274" r:id="rId19"/>
    <p:sldId id="281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50BF12-F8B8-4918-A2C2-E4D9173A253F}">
          <p14:sldIdLst>
            <p14:sldId id="256"/>
            <p14:sldId id="258"/>
            <p14:sldId id="257"/>
            <p14:sldId id="260"/>
            <p14:sldId id="259"/>
            <p14:sldId id="261"/>
            <p14:sldId id="262"/>
            <p14:sldId id="263"/>
          </p14:sldIdLst>
        </p14:section>
        <p14:section name="sec 1" id="{4EA2BE12-041D-4413-874C-7ACBD9FB60CB}">
          <p14:sldIdLst>
            <p14:sldId id="264"/>
            <p14:sldId id="266"/>
            <p14:sldId id="268"/>
          </p14:sldIdLst>
        </p14:section>
        <p14:section name="Cust" id="{B36866CF-146E-4A91-84D3-5CC7AE0E6C42}">
          <p14:sldIdLst>
            <p14:sldId id="267"/>
            <p14:sldId id="270"/>
          </p14:sldIdLst>
        </p14:section>
        <p14:section name="login" id="{67E3B123-FC43-4FDD-B786-F582BB7093CB}">
          <p14:sldIdLst>
            <p14:sldId id="269"/>
            <p14:sldId id="271"/>
            <p14:sldId id="272"/>
            <p14:sldId id="273"/>
            <p14:sldId id="274"/>
          </p14:sldIdLst>
        </p14:section>
        <p14:section name="Penutup" id="{050470BD-F3BB-4B62-982E-69112FA2C37A}">
          <p14:sldIdLst>
            <p14:sldId id="281"/>
          </p14:sldIdLst>
        </p14:section>
        <p14:section name="Kodingan" id="{ADEE5ED7-D13F-4020-9F87-4056025D035B}">
          <p14:sldIdLst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23798-F8C7-4AEA-9720-E990247AA18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16678C2-8B7C-4684-88F6-3E33F9E02FAF}">
      <dgm:prSet phldrT="[Text]"/>
      <dgm:spPr/>
      <dgm:t>
        <a:bodyPr/>
        <a:lstStyle/>
        <a:p>
          <a:r>
            <a:rPr lang="id-ID" dirty="0"/>
            <a:t> Kemajuan Teknologi</a:t>
          </a:r>
        </a:p>
      </dgm:t>
    </dgm:pt>
    <dgm:pt modelId="{B4427626-94F1-4301-A087-8EA7CDB8569E}" type="parTrans" cxnId="{48BB9F1C-967D-4CEF-BAFE-936B7588E043}">
      <dgm:prSet/>
      <dgm:spPr/>
      <dgm:t>
        <a:bodyPr/>
        <a:lstStyle/>
        <a:p>
          <a:endParaRPr lang="id-ID"/>
        </a:p>
      </dgm:t>
    </dgm:pt>
    <dgm:pt modelId="{FECC776E-E3C2-4222-91B3-9FD0D504C034}" type="sibTrans" cxnId="{48BB9F1C-967D-4CEF-BAFE-936B7588E043}">
      <dgm:prSet/>
      <dgm:spPr/>
      <dgm:t>
        <a:bodyPr/>
        <a:lstStyle/>
        <a:p>
          <a:endParaRPr lang="id-ID"/>
        </a:p>
      </dgm:t>
    </dgm:pt>
    <dgm:pt modelId="{384AC580-2960-4889-9630-D64AB94675AA}">
      <dgm:prSet phldrT="[Text]"/>
      <dgm:spPr/>
      <dgm:t>
        <a:bodyPr/>
        <a:lstStyle/>
        <a:p>
          <a:r>
            <a:rPr lang="id-ID" dirty="0"/>
            <a:t>Era kemajuan teknologi</a:t>
          </a:r>
        </a:p>
      </dgm:t>
    </dgm:pt>
    <dgm:pt modelId="{59E3DE81-E870-43D0-A55C-745F976C5F00}" type="parTrans" cxnId="{31E11FB9-B4BB-4DD7-9F9E-EC34220F776D}">
      <dgm:prSet/>
      <dgm:spPr/>
      <dgm:t>
        <a:bodyPr/>
        <a:lstStyle/>
        <a:p>
          <a:endParaRPr lang="id-ID"/>
        </a:p>
      </dgm:t>
    </dgm:pt>
    <dgm:pt modelId="{8B723549-56E7-462C-A92F-B125DFDD02BC}" type="sibTrans" cxnId="{31E11FB9-B4BB-4DD7-9F9E-EC34220F776D}">
      <dgm:prSet/>
      <dgm:spPr/>
      <dgm:t>
        <a:bodyPr/>
        <a:lstStyle/>
        <a:p>
          <a:endParaRPr lang="id-ID"/>
        </a:p>
      </dgm:t>
    </dgm:pt>
    <dgm:pt modelId="{E80347DD-402E-4E4B-9DFA-1CDD853FBBC0}">
      <dgm:prSet phldrT="[Text]"/>
      <dgm:spPr/>
      <dgm:t>
        <a:bodyPr/>
        <a:lstStyle/>
        <a:p>
          <a:r>
            <a:rPr lang="id-ID" dirty="0"/>
            <a:t>Banyak </a:t>
          </a:r>
          <a:r>
            <a:rPr lang="id-ID" dirty="0" err="1"/>
            <a:t>user</a:t>
          </a:r>
          <a:r>
            <a:rPr lang="id-ID" dirty="0"/>
            <a:t> yang menggunakan teknologi</a:t>
          </a:r>
        </a:p>
      </dgm:t>
    </dgm:pt>
    <dgm:pt modelId="{A9D9E375-E368-468E-A6EA-B53E347D46E1}" type="parTrans" cxnId="{3DDD6B00-2617-445F-B7D3-02D239D1E770}">
      <dgm:prSet/>
      <dgm:spPr/>
      <dgm:t>
        <a:bodyPr/>
        <a:lstStyle/>
        <a:p>
          <a:endParaRPr lang="id-ID"/>
        </a:p>
      </dgm:t>
    </dgm:pt>
    <dgm:pt modelId="{46B7D2C9-FDD6-43E2-8492-7F6D6E069C81}" type="sibTrans" cxnId="{3DDD6B00-2617-445F-B7D3-02D239D1E770}">
      <dgm:prSet/>
      <dgm:spPr/>
      <dgm:t>
        <a:bodyPr/>
        <a:lstStyle/>
        <a:p>
          <a:endParaRPr lang="id-ID"/>
        </a:p>
      </dgm:t>
    </dgm:pt>
    <dgm:pt modelId="{8DF81440-414E-44B0-8D6D-FE5A737347AA}">
      <dgm:prSet phldrT="[Text]"/>
      <dgm:spPr/>
      <dgm:t>
        <a:bodyPr/>
        <a:lstStyle/>
        <a:p>
          <a:r>
            <a:rPr lang="id-ID" dirty="0"/>
            <a:t>Pengenalan bahasa pemrograman</a:t>
          </a:r>
        </a:p>
      </dgm:t>
    </dgm:pt>
    <dgm:pt modelId="{B97A9AB6-8A72-4F3E-AAB4-4F4042E4B558}" type="parTrans" cxnId="{F3E2E705-662A-453B-8D17-375665234FBC}">
      <dgm:prSet/>
      <dgm:spPr/>
      <dgm:t>
        <a:bodyPr/>
        <a:lstStyle/>
        <a:p>
          <a:endParaRPr lang="id-ID"/>
        </a:p>
      </dgm:t>
    </dgm:pt>
    <dgm:pt modelId="{16D7FC7D-9280-497C-8629-E7EFA0B90D87}" type="sibTrans" cxnId="{F3E2E705-662A-453B-8D17-375665234FBC}">
      <dgm:prSet/>
      <dgm:spPr/>
      <dgm:t>
        <a:bodyPr/>
        <a:lstStyle/>
        <a:p>
          <a:endParaRPr lang="id-ID"/>
        </a:p>
      </dgm:t>
    </dgm:pt>
    <dgm:pt modelId="{6C3D5540-B67B-4440-9DB7-B5FA5E41221D}">
      <dgm:prSet phldrT="[Text]"/>
      <dgm:spPr/>
      <dgm:t>
        <a:bodyPr/>
        <a:lstStyle/>
        <a:p>
          <a:r>
            <a:rPr lang="id-ID" dirty="0"/>
            <a:t>Pembuatan </a:t>
          </a:r>
          <a:r>
            <a:rPr lang="id-ID" dirty="0" err="1"/>
            <a:t>Website</a:t>
          </a:r>
          <a:endParaRPr lang="id-ID" dirty="0"/>
        </a:p>
      </dgm:t>
    </dgm:pt>
    <dgm:pt modelId="{B741290F-24CE-44D8-BFEE-2580D3E85B13}" type="parTrans" cxnId="{7E4F6021-666E-4E37-AD07-2999869DF6F7}">
      <dgm:prSet/>
      <dgm:spPr/>
      <dgm:t>
        <a:bodyPr/>
        <a:lstStyle/>
        <a:p>
          <a:endParaRPr lang="id-ID"/>
        </a:p>
      </dgm:t>
    </dgm:pt>
    <dgm:pt modelId="{E36FF198-3988-462F-9005-F41C9E52A2F9}" type="sibTrans" cxnId="{7E4F6021-666E-4E37-AD07-2999869DF6F7}">
      <dgm:prSet/>
      <dgm:spPr/>
      <dgm:t>
        <a:bodyPr/>
        <a:lstStyle/>
        <a:p>
          <a:endParaRPr lang="id-ID"/>
        </a:p>
      </dgm:t>
    </dgm:pt>
    <dgm:pt modelId="{498D49C6-FF2D-4D27-BB5F-852E0B5647FC}">
      <dgm:prSet phldrT="[Text]"/>
      <dgm:spPr/>
      <dgm:t>
        <a:bodyPr/>
        <a:lstStyle/>
        <a:p>
          <a:r>
            <a:rPr lang="id-ID" dirty="0"/>
            <a:t>Penggunaan Teknologi</a:t>
          </a:r>
        </a:p>
      </dgm:t>
    </dgm:pt>
    <dgm:pt modelId="{B9225DCB-638B-4D7B-99C2-2F45C64CE88C}" type="sibTrans" cxnId="{218EF1C1-8021-4A8B-895F-94A2C6E5F0DB}">
      <dgm:prSet/>
      <dgm:spPr/>
      <dgm:t>
        <a:bodyPr/>
        <a:lstStyle/>
        <a:p>
          <a:endParaRPr lang="id-ID"/>
        </a:p>
      </dgm:t>
    </dgm:pt>
    <dgm:pt modelId="{7CD51ECC-71A9-4429-9121-F5AB571CED75}" type="parTrans" cxnId="{218EF1C1-8021-4A8B-895F-94A2C6E5F0DB}">
      <dgm:prSet/>
      <dgm:spPr/>
      <dgm:t>
        <a:bodyPr/>
        <a:lstStyle/>
        <a:p>
          <a:endParaRPr lang="id-ID"/>
        </a:p>
      </dgm:t>
    </dgm:pt>
    <dgm:pt modelId="{976AC0F6-B074-491A-B87E-98A85734F157}" type="pres">
      <dgm:prSet presAssocID="{EF123798-F8C7-4AEA-9720-E990247AA183}" presName="linear" presStyleCnt="0">
        <dgm:presLayoutVars>
          <dgm:dir/>
          <dgm:animLvl val="lvl"/>
          <dgm:resizeHandles val="exact"/>
        </dgm:presLayoutVars>
      </dgm:prSet>
      <dgm:spPr/>
    </dgm:pt>
    <dgm:pt modelId="{32E784A7-156C-481B-9A4D-B751CCC69BD7}" type="pres">
      <dgm:prSet presAssocID="{916678C2-8B7C-4684-88F6-3E33F9E02FAF}" presName="parentLin" presStyleCnt="0"/>
      <dgm:spPr/>
    </dgm:pt>
    <dgm:pt modelId="{9E262B04-F251-45C4-A789-4606DB9DE78F}" type="pres">
      <dgm:prSet presAssocID="{916678C2-8B7C-4684-88F6-3E33F9E02FAF}" presName="parentLeftMargin" presStyleLbl="node1" presStyleIdx="0" presStyleCnt="3"/>
      <dgm:spPr/>
    </dgm:pt>
    <dgm:pt modelId="{3B94B1A0-01E0-4B2D-985C-9D80F54852C3}" type="pres">
      <dgm:prSet presAssocID="{916678C2-8B7C-4684-88F6-3E33F9E02F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26F5412-7AA6-409B-99B2-ECBCD1865C1B}" type="pres">
      <dgm:prSet presAssocID="{916678C2-8B7C-4684-88F6-3E33F9E02FAF}" presName="negativeSpace" presStyleCnt="0"/>
      <dgm:spPr/>
    </dgm:pt>
    <dgm:pt modelId="{2A88021B-271C-4D32-AD73-D31DB3B428E2}" type="pres">
      <dgm:prSet presAssocID="{916678C2-8B7C-4684-88F6-3E33F9E02FAF}" presName="childText" presStyleLbl="conFgAcc1" presStyleIdx="0" presStyleCnt="3">
        <dgm:presLayoutVars>
          <dgm:bulletEnabled val="1"/>
        </dgm:presLayoutVars>
      </dgm:prSet>
      <dgm:spPr/>
    </dgm:pt>
    <dgm:pt modelId="{829BB225-C308-4DAC-AA7E-C85547FF487B}" type="pres">
      <dgm:prSet presAssocID="{FECC776E-E3C2-4222-91B3-9FD0D504C034}" presName="spaceBetweenRectangles" presStyleCnt="0"/>
      <dgm:spPr/>
    </dgm:pt>
    <dgm:pt modelId="{00A506BB-D837-4EB9-BFFA-146DD8D6D8F4}" type="pres">
      <dgm:prSet presAssocID="{498D49C6-FF2D-4D27-BB5F-852E0B5647FC}" presName="parentLin" presStyleCnt="0"/>
      <dgm:spPr/>
    </dgm:pt>
    <dgm:pt modelId="{2A53AC60-E261-4777-8611-5E3A728CB50A}" type="pres">
      <dgm:prSet presAssocID="{498D49C6-FF2D-4D27-BB5F-852E0B5647FC}" presName="parentLeftMargin" presStyleLbl="node1" presStyleIdx="0" presStyleCnt="3"/>
      <dgm:spPr/>
    </dgm:pt>
    <dgm:pt modelId="{95D43593-3E55-49B1-9D86-320A25CA8327}" type="pres">
      <dgm:prSet presAssocID="{498D49C6-FF2D-4D27-BB5F-852E0B564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6AAEA8-58C9-4788-B13F-ACBA0216B001}" type="pres">
      <dgm:prSet presAssocID="{498D49C6-FF2D-4D27-BB5F-852E0B5647FC}" presName="negativeSpace" presStyleCnt="0"/>
      <dgm:spPr/>
    </dgm:pt>
    <dgm:pt modelId="{B51360DC-2AF8-4F93-9135-50970BD08ADF}" type="pres">
      <dgm:prSet presAssocID="{498D49C6-FF2D-4D27-BB5F-852E0B5647FC}" presName="childText" presStyleLbl="conFgAcc1" presStyleIdx="1" presStyleCnt="3">
        <dgm:presLayoutVars>
          <dgm:bulletEnabled val="1"/>
        </dgm:presLayoutVars>
      </dgm:prSet>
      <dgm:spPr/>
    </dgm:pt>
    <dgm:pt modelId="{E4B71BD0-5E5A-42F6-8754-67C01CA677BC}" type="pres">
      <dgm:prSet presAssocID="{B9225DCB-638B-4D7B-99C2-2F45C64CE88C}" presName="spaceBetweenRectangles" presStyleCnt="0"/>
      <dgm:spPr/>
    </dgm:pt>
    <dgm:pt modelId="{8C9C6489-B330-46EA-AD7E-E6C14866F378}" type="pres">
      <dgm:prSet presAssocID="{6C3D5540-B67B-4440-9DB7-B5FA5E41221D}" presName="parentLin" presStyleCnt="0"/>
      <dgm:spPr/>
    </dgm:pt>
    <dgm:pt modelId="{7D900A8D-A0DC-4D8D-B9A5-78CAB2239FD0}" type="pres">
      <dgm:prSet presAssocID="{6C3D5540-B67B-4440-9DB7-B5FA5E41221D}" presName="parentLeftMargin" presStyleLbl="node1" presStyleIdx="1" presStyleCnt="3"/>
      <dgm:spPr/>
    </dgm:pt>
    <dgm:pt modelId="{2DF68747-384D-4674-822E-5FCECF68CE8C}" type="pres">
      <dgm:prSet presAssocID="{6C3D5540-B67B-4440-9DB7-B5FA5E41221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5ABC70D-8566-4427-8008-A6E94F73026E}" type="pres">
      <dgm:prSet presAssocID="{6C3D5540-B67B-4440-9DB7-B5FA5E41221D}" presName="negativeSpace" presStyleCnt="0"/>
      <dgm:spPr/>
    </dgm:pt>
    <dgm:pt modelId="{48DF6D10-F616-4D99-A739-B44FB33D09DF}" type="pres">
      <dgm:prSet presAssocID="{6C3D5540-B67B-4440-9DB7-B5FA5E41221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DDD6B00-2617-445F-B7D3-02D239D1E770}" srcId="{498D49C6-FF2D-4D27-BB5F-852E0B5647FC}" destId="{E80347DD-402E-4E4B-9DFA-1CDD853FBBC0}" srcOrd="0" destOrd="0" parTransId="{A9D9E375-E368-468E-A6EA-B53E347D46E1}" sibTransId="{46B7D2C9-FDD6-43E2-8492-7F6D6E069C81}"/>
    <dgm:cxn modelId="{F3E2E705-662A-453B-8D17-375665234FBC}" srcId="{6C3D5540-B67B-4440-9DB7-B5FA5E41221D}" destId="{8DF81440-414E-44B0-8D6D-FE5A737347AA}" srcOrd="0" destOrd="0" parTransId="{B97A9AB6-8A72-4F3E-AAB4-4F4042E4B558}" sibTransId="{16D7FC7D-9280-497C-8629-E7EFA0B90D87}"/>
    <dgm:cxn modelId="{48BB9F1C-967D-4CEF-BAFE-936B7588E043}" srcId="{EF123798-F8C7-4AEA-9720-E990247AA183}" destId="{916678C2-8B7C-4684-88F6-3E33F9E02FAF}" srcOrd="0" destOrd="0" parTransId="{B4427626-94F1-4301-A087-8EA7CDB8569E}" sibTransId="{FECC776E-E3C2-4222-91B3-9FD0D504C034}"/>
    <dgm:cxn modelId="{566B2B20-0186-4C22-8BE1-22AB0DCD3087}" type="presOf" srcId="{6C3D5540-B67B-4440-9DB7-B5FA5E41221D}" destId="{7D900A8D-A0DC-4D8D-B9A5-78CAB2239FD0}" srcOrd="0" destOrd="0" presId="urn:microsoft.com/office/officeart/2005/8/layout/list1"/>
    <dgm:cxn modelId="{7E4F6021-666E-4E37-AD07-2999869DF6F7}" srcId="{EF123798-F8C7-4AEA-9720-E990247AA183}" destId="{6C3D5540-B67B-4440-9DB7-B5FA5E41221D}" srcOrd="2" destOrd="0" parTransId="{B741290F-24CE-44D8-BFEE-2580D3E85B13}" sibTransId="{E36FF198-3988-462F-9005-F41C9E52A2F9}"/>
    <dgm:cxn modelId="{E840DF60-227D-4609-8EB4-E5837B0F9E19}" type="presOf" srcId="{916678C2-8B7C-4684-88F6-3E33F9E02FAF}" destId="{9E262B04-F251-45C4-A789-4606DB9DE78F}" srcOrd="0" destOrd="0" presId="urn:microsoft.com/office/officeart/2005/8/layout/list1"/>
    <dgm:cxn modelId="{12D20B66-385C-4523-9CDD-F569765CEEE0}" type="presOf" srcId="{6C3D5540-B67B-4440-9DB7-B5FA5E41221D}" destId="{2DF68747-384D-4674-822E-5FCECF68CE8C}" srcOrd="1" destOrd="0" presId="urn:microsoft.com/office/officeart/2005/8/layout/list1"/>
    <dgm:cxn modelId="{F55CD46F-8900-4ED4-B370-C7947BEF75A7}" type="presOf" srcId="{E80347DD-402E-4E4B-9DFA-1CDD853FBBC0}" destId="{B51360DC-2AF8-4F93-9135-50970BD08ADF}" srcOrd="0" destOrd="0" presId="urn:microsoft.com/office/officeart/2005/8/layout/list1"/>
    <dgm:cxn modelId="{25F09B86-4771-4C88-9E77-26261DC47A16}" type="presOf" srcId="{498D49C6-FF2D-4D27-BB5F-852E0B5647FC}" destId="{95D43593-3E55-49B1-9D86-320A25CA8327}" srcOrd="1" destOrd="0" presId="urn:microsoft.com/office/officeart/2005/8/layout/list1"/>
    <dgm:cxn modelId="{B397AFB7-9EFA-4F0A-B8FD-79D23B85BD2B}" type="presOf" srcId="{EF123798-F8C7-4AEA-9720-E990247AA183}" destId="{976AC0F6-B074-491A-B87E-98A85734F157}" srcOrd="0" destOrd="0" presId="urn:microsoft.com/office/officeart/2005/8/layout/list1"/>
    <dgm:cxn modelId="{31E11FB9-B4BB-4DD7-9F9E-EC34220F776D}" srcId="{916678C2-8B7C-4684-88F6-3E33F9E02FAF}" destId="{384AC580-2960-4889-9630-D64AB94675AA}" srcOrd="0" destOrd="0" parTransId="{59E3DE81-E870-43D0-A55C-745F976C5F00}" sibTransId="{8B723549-56E7-462C-A92F-B125DFDD02BC}"/>
    <dgm:cxn modelId="{3086EFC1-F6A4-4FFD-A14C-DE4CF4416FE3}" type="presOf" srcId="{916678C2-8B7C-4684-88F6-3E33F9E02FAF}" destId="{3B94B1A0-01E0-4B2D-985C-9D80F54852C3}" srcOrd="1" destOrd="0" presId="urn:microsoft.com/office/officeart/2005/8/layout/list1"/>
    <dgm:cxn modelId="{218EF1C1-8021-4A8B-895F-94A2C6E5F0DB}" srcId="{EF123798-F8C7-4AEA-9720-E990247AA183}" destId="{498D49C6-FF2D-4D27-BB5F-852E0B5647FC}" srcOrd="1" destOrd="0" parTransId="{7CD51ECC-71A9-4429-9121-F5AB571CED75}" sibTransId="{B9225DCB-638B-4D7B-99C2-2F45C64CE88C}"/>
    <dgm:cxn modelId="{343572C9-4803-427C-A41D-55AC43C9FC4E}" type="presOf" srcId="{498D49C6-FF2D-4D27-BB5F-852E0B5647FC}" destId="{2A53AC60-E261-4777-8611-5E3A728CB50A}" srcOrd="0" destOrd="0" presId="urn:microsoft.com/office/officeart/2005/8/layout/list1"/>
    <dgm:cxn modelId="{58358CDE-8554-4BC0-AC9E-8905A88ECFD4}" type="presOf" srcId="{8DF81440-414E-44B0-8D6D-FE5A737347AA}" destId="{48DF6D10-F616-4D99-A739-B44FB33D09DF}" srcOrd="0" destOrd="0" presId="urn:microsoft.com/office/officeart/2005/8/layout/list1"/>
    <dgm:cxn modelId="{935659EF-C1DC-48DD-8533-287CC9D42551}" type="presOf" srcId="{384AC580-2960-4889-9630-D64AB94675AA}" destId="{2A88021B-271C-4D32-AD73-D31DB3B428E2}" srcOrd="0" destOrd="0" presId="urn:microsoft.com/office/officeart/2005/8/layout/list1"/>
    <dgm:cxn modelId="{7ED56601-CC94-4B27-960C-244286569C9B}" type="presParOf" srcId="{976AC0F6-B074-491A-B87E-98A85734F157}" destId="{32E784A7-156C-481B-9A4D-B751CCC69BD7}" srcOrd="0" destOrd="0" presId="urn:microsoft.com/office/officeart/2005/8/layout/list1"/>
    <dgm:cxn modelId="{613CBCE1-A410-477A-815C-FB41912014DC}" type="presParOf" srcId="{32E784A7-156C-481B-9A4D-B751CCC69BD7}" destId="{9E262B04-F251-45C4-A789-4606DB9DE78F}" srcOrd="0" destOrd="0" presId="urn:microsoft.com/office/officeart/2005/8/layout/list1"/>
    <dgm:cxn modelId="{0F64A72C-4734-44E3-B035-8A3B0B872B2C}" type="presParOf" srcId="{32E784A7-156C-481B-9A4D-B751CCC69BD7}" destId="{3B94B1A0-01E0-4B2D-985C-9D80F54852C3}" srcOrd="1" destOrd="0" presId="urn:microsoft.com/office/officeart/2005/8/layout/list1"/>
    <dgm:cxn modelId="{A8B55403-D0E3-4E9B-91CA-3718F0E4B78D}" type="presParOf" srcId="{976AC0F6-B074-491A-B87E-98A85734F157}" destId="{A26F5412-7AA6-409B-99B2-ECBCD1865C1B}" srcOrd="1" destOrd="0" presId="urn:microsoft.com/office/officeart/2005/8/layout/list1"/>
    <dgm:cxn modelId="{B3FE2CFD-63E1-4D08-B840-6C43300B3108}" type="presParOf" srcId="{976AC0F6-B074-491A-B87E-98A85734F157}" destId="{2A88021B-271C-4D32-AD73-D31DB3B428E2}" srcOrd="2" destOrd="0" presId="urn:microsoft.com/office/officeart/2005/8/layout/list1"/>
    <dgm:cxn modelId="{F2C37465-F808-4F06-A93B-0394F385C851}" type="presParOf" srcId="{976AC0F6-B074-491A-B87E-98A85734F157}" destId="{829BB225-C308-4DAC-AA7E-C85547FF487B}" srcOrd="3" destOrd="0" presId="urn:microsoft.com/office/officeart/2005/8/layout/list1"/>
    <dgm:cxn modelId="{445B79E2-D535-4AB9-AE1A-7592BF930708}" type="presParOf" srcId="{976AC0F6-B074-491A-B87E-98A85734F157}" destId="{00A506BB-D837-4EB9-BFFA-146DD8D6D8F4}" srcOrd="4" destOrd="0" presId="urn:microsoft.com/office/officeart/2005/8/layout/list1"/>
    <dgm:cxn modelId="{1E870CA2-AA84-4BE9-B015-F3688B8DA59A}" type="presParOf" srcId="{00A506BB-D837-4EB9-BFFA-146DD8D6D8F4}" destId="{2A53AC60-E261-4777-8611-5E3A728CB50A}" srcOrd="0" destOrd="0" presId="urn:microsoft.com/office/officeart/2005/8/layout/list1"/>
    <dgm:cxn modelId="{11685ACE-A679-4AE2-B99A-A7177B8E6722}" type="presParOf" srcId="{00A506BB-D837-4EB9-BFFA-146DD8D6D8F4}" destId="{95D43593-3E55-49B1-9D86-320A25CA8327}" srcOrd="1" destOrd="0" presId="urn:microsoft.com/office/officeart/2005/8/layout/list1"/>
    <dgm:cxn modelId="{50E8BDBB-C8DC-4C37-BE41-B0F095D7CD6F}" type="presParOf" srcId="{976AC0F6-B074-491A-B87E-98A85734F157}" destId="{426AAEA8-58C9-4788-B13F-ACBA0216B001}" srcOrd="5" destOrd="0" presId="urn:microsoft.com/office/officeart/2005/8/layout/list1"/>
    <dgm:cxn modelId="{76C8AB63-8650-4F1B-AECC-942084307343}" type="presParOf" srcId="{976AC0F6-B074-491A-B87E-98A85734F157}" destId="{B51360DC-2AF8-4F93-9135-50970BD08ADF}" srcOrd="6" destOrd="0" presId="urn:microsoft.com/office/officeart/2005/8/layout/list1"/>
    <dgm:cxn modelId="{85CE944B-2CAA-40C1-BD07-047CB7A65377}" type="presParOf" srcId="{976AC0F6-B074-491A-B87E-98A85734F157}" destId="{E4B71BD0-5E5A-42F6-8754-67C01CA677BC}" srcOrd="7" destOrd="0" presId="urn:microsoft.com/office/officeart/2005/8/layout/list1"/>
    <dgm:cxn modelId="{5C9803C6-5929-461B-9F77-3B9DD3D7C903}" type="presParOf" srcId="{976AC0F6-B074-491A-B87E-98A85734F157}" destId="{8C9C6489-B330-46EA-AD7E-E6C14866F378}" srcOrd="8" destOrd="0" presId="urn:microsoft.com/office/officeart/2005/8/layout/list1"/>
    <dgm:cxn modelId="{BBE67F60-CB52-49E2-A619-D0C20077A0B5}" type="presParOf" srcId="{8C9C6489-B330-46EA-AD7E-E6C14866F378}" destId="{7D900A8D-A0DC-4D8D-B9A5-78CAB2239FD0}" srcOrd="0" destOrd="0" presId="urn:microsoft.com/office/officeart/2005/8/layout/list1"/>
    <dgm:cxn modelId="{C278C95E-95F1-420B-8D0F-F87ADF5D41BB}" type="presParOf" srcId="{8C9C6489-B330-46EA-AD7E-E6C14866F378}" destId="{2DF68747-384D-4674-822E-5FCECF68CE8C}" srcOrd="1" destOrd="0" presId="urn:microsoft.com/office/officeart/2005/8/layout/list1"/>
    <dgm:cxn modelId="{AFFF36A6-11AE-453B-801C-A812FD39A2C9}" type="presParOf" srcId="{976AC0F6-B074-491A-B87E-98A85734F157}" destId="{15ABC70D-8566-4427-8008-A6E94F73026E}" srcOrd="9" destOrd="0" presId="urn:microsoft.com/office/officeart/2005/8/layout/list1"/>
    <dgm:cxn modelId="{B978C235-73A2-49EE-BDCA-C6FD395CB801}" type="presParOf" srcId="{976AC0F6-B074-491A-B87E-98A85734F157}" destId="{48DF6D10-F616-4D99-A739-B44FB33D09D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BFB5C1-1462-4C14-B17E-5266065F69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FBFCDE9E-51D4-4487-94DF-E7138B54137E}">
      <dgm:prSet phldrT="[Text]" custT="1"/>
      <dgm:spPr/>
      <dgm:t>
        <a:bodyPr/>
        <a:lstStyle/>
        <a:p>
          <a:r>
            <a:rPr lang="id-ID" sz="3600" dirty="0"/>
            <a:t>Fungsional</a:t>
          </a:r>
        </a:p>
      </dgm:t>
    </dgm:pt>
    <dgm:pt modelId="{FFFA2F76-DEA0-48AA-83B1-5E8ED79A2A0A}" type="parTrans" cxnId="{22EBEEE1-EED1-4ED7-BCF5-D46F6E45C778}">
      <dgm:prSet/>
      <dgm:spPr/>
      <dgm:t>
        <a:bodyPr/>
        <a:lstStyle/>
        <a:p>
          <a:endParaRPr lang="id-ID"/>
        </a:p>
      </dgm:t>
    </dgm:pt>
    <dgm:pt modelId="{1EB5152B-517B-4EB7-AD20-DBE6850ED0F6}" type="sibTrans" cxnId="{22EBEEE1-EED1-4ED7-BCF5-D46F6E45C778}">
      <dgm:prSet/>
      <dgm:spPr/>
      <dgm:t>
        <a:bodyPr/>
        <a:lstStyle/>
        <a:p>
          <a:endParaRPr lang="id-ID"/>
        </a:p>
      </dgm:t>
    </dgm:pt>
    <dgm:pt modelId="{ECC44CDC-66A3-440E-943F-0859C3A4D0FA}">
      <dgm:prSet phldrT="[Text]" custT="1"/>
      <dgm:spPr/>
      <dgm:t>
        <a:bodyPr/>
        <a:lstStyle/>
        <a:p>
          <a:r>
            <a:rPr lang="id-ID" sz="1600" dirty="0"/>
            <a:t>Pengguna dapat menentukan tanggal </a:t>
          </a:r>
          <a:r>
            <a:rPr lang="id-ID" sz="1600" dirty="0" err="1"/>
            <a:t>booking</a:t>
          </a:r>
          <a:endParaRPr lang="id-ID" sz="1600" dirty="0"/>
        </a:p>
      </dgm:t>
    </dgm:pt>
    <dgm:pt modelId="{51E9B702-5880-419B-B4E0-5AD9F8A81020}" type="parTrans" cxnId="{3D9101E9-5884-43F6-9AA7-7D3A38DD5B2E}">
      <dgm:prSet/>
      <dgm:spPr/>
      <dgm:t>
        <a:bodyPr/>
        <a:lstStyle/>
        <a:p>
          <a:endParaRPr lang="id-ID"/>
        </a:p>
      </dgm:t>
    </dgm:pt>
    <dgm:pt modelId="{BEE18A19-18F8-4217-8F6F-D2D492E30C0B}" type="sibTrans" cxnId="{3D9101E9-5884-43F6-9AA7-7D3A38DD5B2E}">
      <dgm:prSet/>
      <dgm:spPr/>
      <dgm:t>
        <a:bodyPr/>
        <a:lstStyle/>
        <a:p>
          <a:endParaRPr lang="id-ID"/>
        </a:p>
      </dgm:t>
    </dgm:pt>
    <dgm:pt modelId="{C88D0186-2CEB-4EC1-AA5E-B00EC984F4AE}">
      <dgm:prSet phldrT="[Text]" custT="1"/>
      <dgm:spPr/>
      <dgm:t>
        <a:bodyPr/>
        <a:lstStyle/>
        <a:p>
          <a:r>
            <a:rPr lang="id-ID" sz="1600" dirty="0"/>
            <a:t>Pengguna memberikan keluhan untuk diproses oleh mekanik	</a:t>
          </a:r>
        </a:p>
      </dgm:t>
    </dgm:pt>
    <dgm:pt modelId="{C757EB5E-EA9D-4E24-9D48-DB9BA079718F}" type="parTrans" cxnId="{5D78C7F3-EF9F-4432-9DA6-9C52A905D717}">
      <dgm:prSet/>
      <dgm:spPr/>
      <dgm:t>
        <a:bodyPr/>
        <a:lstStyle/>
        <a:p>
          <a:endParaRPr lang="id-ID"/>
        </a:p>
      </dgm:t>
    </dgm:pt>
    <dgm:pt modelId="{A6058063-03DC-482D-B62B-2F179715DC7E}" type="sibTrans" cxnId="{5D78C7F3-EF9F-4432-9DA6-9C52A905D717}">
      <dgm:prSet/>
      <dgm:spPr/>
      <dgm:t>
        <a:bodyPr/>
        <a:lstStyle/>
        <a:p>
          <a:endParaRPr lang="id-ID"/>
        </a:p>
      </dgm:t>
    </dgm:pt>
    <dgm:pt modelId="{715A6855-D2D4-422B-9A5D-F494F923CB12}">
      <dgm:prSet phldrT="[Text]" custT="1"/>
      <dgm:spPr/>
      <dgm:t>
        <a:bodyPr/>
        <a:lstStyle/>
        <a:p>
          <a:r>
            <a:rPr lang="id-ID" sz="1600" dirty="0"/>
            <a:t>Pengguna dapat mengetahui estimasi biaya proses perbaikan</a:t>
          </a:r>
        </a:p>
      </dgm:t>
    </dgm:pt>
    <dgm:pt modelId="{801A7B48-78D9-4CA5-994F-41CBFCA9730D}" type="parTrans" cxnId="{E41950CB-42EF-4860-A134-0EE61B88D4E7}">
      <dgm:prSet/>
      <dgm:spPr/>
      <dgm:t>
        <a:bodyPr/>
        <a:lstStyle/>
        <a:p>
          <a:endParaRPr lang="id-ID"/>
        </a:p>
      </dgm:t>
    </dgm:pt>
    <dgm:pt modelId="{91BECAC0-57DD-444B-80E2-7ECF228BC271}" type="sibTrans" cxnId="{E41950CB-42EF-4860-A134-0EE61B88D4E7}">
      <dgm:prSet/>
      <dgm:spPr/>
      <dgm:t>
        <a:bodyPr/>
        <a:lstStyle/>
        <a:p>
          <a:endParaRPr lang="id-ID"/>
        </a:p>
      </dgm:t>
    </dgm:pt>
    <dgm:pt modelId="{7A7A5F78-40D4-48A8-8C06-06782C89D697}" type="pres">
      <dgm:prSet presAssocID="{20BFB5C1-1462-4C14-B17E-5266065F6949}" presName="linear" presStyleCnt="0">
        <dgm:presLayoutVars>
          <dgm:animLvl val="lvl"/>
          <dgm:resizeHandles val="exact"/>
        </dgm:presLayoutVars>
      </dgm:prSet>
      <dgm:spPr/>
    </dgm:pt>
    <dgm:pt modelId="{6404D127-3CBA-4B80-AD78-5297CFADC318}" type="pres">
      <dgm:prSet presAssocID="{FBFCDE9E-51D4-4487-94DF-E7138B54137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FE0DCA9-72B6-479E-A44D-D319E0AA1549}" type="pres">
      <dgm:prSet presAssocID="{FBFCDE9E-51D4-4487-94DF-E7138B54137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1919E60-1226-4B50-B252-B3D13C9A2594}" type="presOf" srcId="{FBFCDE9E-51D4-4487-94DF-E7138B54137E}" destId="{6404D127-3CBA-4B80-AD78-5297CFADC318}" srcOrd="0" destOrd="0" presId="urn:microsoft.com/office/officeart/2005/8/layout/vList2"/>
    <dgm:cxn modelId="{9E3D20A3-CCB9-4000-90AC-995A72ABEB83}" type="presOf" srcId="{715A6855-D2D4-422B-9A5D-F494F923CB12}" destId="{7FE0DCA9-72B6-479E-A44D-D319E0AA1549}" srcOrd="0" destOrd="2" presId="urn:microsoft.com/office/officeart/2005/8/layout/vList2"/>
    <dgm:cxn modelId="{00B079C6-6945-49D2-A16D-69582ECF0741}" type="presOf" srcId="{C88D0186-2CEB-4EC1-AA5E-B00EC984F4AE}" destId="{7FE0DCA9-72B6-479E-A44D-D319E0AA1549}" srcOrd="0" destOrd="1" presId="urn:microsoft.com/office/officeart/2005/8/layout/vList2"/>
    <dgm:cxn modelId="{DC0FF8C9-3DAE-4427-98B7-A1801C4A8020}" type="presOf" srcId="{20BFB5C1-1462-4C14-B17E-5266065F6949}" destId="{7A7A5F78-40D4-48A8-8C06-06782C89D697}" srcOrd="0" destOrd="0" presId="urn:microsoft.com/office/officeart/2005/8/layout/vList2"/>
    <dgm:cxn modelId="{E41950CB-42EF-4860-A134-0EE61B88D4E7}" srcId="{FBFCDE9E-51D4-4487-94DF-E7138B54137E}" destId="{715A6855-D2D4-422B-9A5D-F494F923CB12}" srcOrd="2" destOrd="0" parTransId="{801A7B48-78D9-4CA5-994F-41CBFCA9730D}" sibTransId="{91BECAC0-57DD-444B-80E2-7ECF228BC271}"/>
    <dgm:cxn modelId="{7D7318D4-5313-4FD7-B17E-4C28E0D0B954}" type="presOf" srcId="{ECC44CDC-66A3-440E-943F-0859C3A4D0FA}" destId="{7FE0DCA9-72B6-479E-A44D-D319E0AA1549}" srcOrd="0" destOrd="0" presId="urn:microsoft.com/office/officeart/2005/8/layout/vList2"/>
    <dgm:cxn modelId="{22EBEEE1-EED1-4ED7-BCF5-D46F6E45C778}" srcId="{20BFB5C1-1462-4C14-B17E-5266065F6949}" destId="{FBFCDE9E-51D4-4487-94DF-E7138B54137E}" srcOrd="0" destOrd="0" parTransId="{FFFA2F76-DEA0-48AA-83B1-5E8ED79A2A0A}" sibTransId="{1EB5152B-517B-4EB7-AD20-DBE6850ED0F6}"/>
    <dgm:cxn modelId="{3D9101E9-5884-43F6-9AA7-7D3A38DD5B2E}" srcId="{FBFCDE9E-51D4-4487-94DF-E7138B54137E}" destId="{ECC44CDC-66A3-440E-943F-0859C3A4D0FA}" srcOrd="0" destOrd="0" parTransId="{51E9B702-5880-419B-B4E0-5AD9F8A81020}" sibTransId="{BEE18A19-18F8-4217-8F6F-D2D492E30C0B}"/>
    <dgm:cxn modelId="{5D78C7F3-EF9F-4432-9DA6-9C52A905D717}" srcId="{FBFCDE9E-51D4-4487-94DF-E7138B54137E}" destId="{C88D0186-2CEB-4EC1-AA5E-B00EC984F4AE}" srcOrd="1" destOrd="0" parTransId="{C757EB5E-EA9D-4E24-9D48-DB9BA079718F}" sibTransId="{A6058063-03DC-482D-B62B-2F179715DC7E}"/>
    <dgm:cxn modelId="{B807480D-5E3C-4C8D-926D-87AEB994F277}" type="presParOf" srcId="{7A7A5F78-40D4-48A8-8C06-06782C89D697}" destId="{6404D127-3CBA-4B80-AD78-5297CFADC318}" srcOrd="0" destOrd="0" presId="urn:microsoft.com/office/officeart/2005/8/layout/vList2"/>
    <dgm:cxn modelId="{E4D0BE0C-93CD-4D10-BF95-9D738150975B}" type="presParOf" srcId="{7A7A5F78-40D4-48A8-8C06-06782C89D697}" destId="{7FE0DCA9-72B6-479E-A44D-D319E0AA154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BFB5C1-1462-4C14-B17E-5266065F69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FBFCDE9E-51D4-4487-94DF-E7138B54137E}">
      <dgm:prSet phldrT="[Text]" custT="1"/>
      <dgm:spPr/>
      <dgm:t>
        <a:bodyPr/>
        <a:lstStyle/>
        <a:p>
          <a:r>
            <a:rPr lang="id-ID" sz="3600" dirty="0"/>
            <a:t>Non Fungsional</a:t>
          </a:r>
        </a:p>
      </dgm:t>
    </dgm:pt>
    <dgm:pt modelId="{FFFA2F76-DEA0-48AA-83B1-5E8ED79A2A0A}" type="parTrans" cxnId="{22EBEEE1-EED1-4ED7-BCF5-D46F6E45C778}">
      <dgm:prSet/>
      <dgm:spPr/>
      <dgm:t>
        <a:bodyPr/>
        <a:lstStyle/>
        <a:p>
          <a:endParaRPr lang="id-ID"/>
        </a:p>
      </dgm:t>
    </dgm:pt>
    <dgm:pt modelId="{1EB5152B-517B-4EB7-AD20-DBE6850ED0F6}" type="sibTrans" cxnId="{22EBEEE1-EED1-4ED7-BCF5-D46F6E45C778}">
      <dgm:prSet/>
      <dgm:spPr/>
      <dgm:t>
        <a:bodyPr/>
        <a:lstStyle/>
        <a:p>
          <a:endParaRPr lang="id-ID"/>
        </a:p>
      </dgm:t>
    </dgm:pt>
    <dgm:pt modelId="{657B953A-AE36-4977-8668-94F0AE07F522}">
      <dgm:prSet phldrT="[Text]" custT="1"/>
      <dgm:spPr/>
      <dgm:t>
        <a:bodyPr/>
        <a:lstStyle/>
        <a:p>
          <a:r>
            <a:rPr lang="id-ID" sz="1600" dirty="0"/>
            <a:t>Menghemat waktu</a:t>
          </a:r>
        </a:p>
      </dgm:t>
    </dgm:pt>
    <dgm:pt modelId="{1A90CC70-AC8D-434C-AB4D-A2C498F3DC55}" type="parTrans" cxnId="{4E426420-9D3A-4AA8-B194-5186334B051F}">
      <dgm:prSet/>
      <dgm:spPr/>
      <dgm:t>
        <a:bodyPr/>
        <a:lstStyle/>
        <a:p>
          <a:endParaRPr lang="id-ID"/>
        </a:p>
      </dgm:t>
    </dgm:pt>
    <dgm:pt modelId="{15322061-67BC-4F40-9AC8-0F81E1A697EC}" type="sibTrans" cxnId="{4E426420-9D3A-4AA8-B194-5186334B051F}">
      <dgm:prSet/>
      <dgm:spPr/>
      <dgm:t>
        <a:bodyPr/>
        <a:lstStyle/>
        <a:p>
          <a:endParaRPr lang="id-ID"/>
        </a:p>
      </dgm:t>
    </dgm:pt>
    <dgm:pt modelId="{26B58D77-1BCD-4AE5-AB66-159F98C42FBB}">
      <dgm:prSet phldrT="[Text]" custT="1"/>
      <dgm:spPr/>
      <dgm:t>
        <a:bodyPr/>
        <a:lstStyle/>
        <a:p>
          <a:r>
            <a:rPr lang="id-ID" sz="1600" dirty="0"/>
            <a:t>Adanya diskon promosi</a:t>
          </a:r>
        </a:p>
      </dgm:t>
    </dgm:pt>
    <dgm:pt modelId="{88DB3D56-45CB-4F83-9019-D7F6E0AA5E99}" type="parTrans" cxnId="{06E75BF4-3A73-4162-89B4-C85CB30332C5}">
      <dgm:prSet/>
      <dgm:spPr/>
      <dgm:t>
        <a:bodyPr/>
        <a:lstStyle/>
        <a:p>
          <a:endParaRPr lang="id-ID"/>
        </a:p>
      </dgm:t>
    </dgm:pt>
    <dgm:pt modelId="{3ED2C551-A54F-4A8B-8977-668EBA6D38D7}" type="sibTrans" cxnId="{06E75BF4-3A73-4162-89B4-C85CB30332C5}">
      <dgm:prSet/>
      <dgm:spPr/>
      <dgm:t>
        <a:bodyPr/>
        <a:lstStyle/>
        <a:p>
          <a:endParaRPr lang="id-ID"/>
        </a:p>
      </dgm:t>
    </dgm:pt>
    <dgm:pt modelId="{7A7A5F78-40D4-48A8-8C06-06782C89D697}" type="pres">
      <dgm:prSet presAssocID="{20BFB5C1-1462-4C14-B17E-5266065F6949}" presName="linear" presStyleCnt="0">
        <dgm:presLayoutVars>
          <dgm:animLvl val="lvl"/>
          <dgm:resizeHandles val="exact"/>
        </dgm:presLayoutVars>
      </dgm:prSet>
      <dgm:spPr/>
    </dgm:pt>
    <dgm:pt modelId="{6404D127-3CBA-4B80-AD78-5297CFADC318}" type="pres">
      <dgm:prSet presAssocID="{FBFCDE9E-51D4-4487-94DF-E7138B54137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409678E-41DB-473C-A51A-C334C4144F34}" type="pres">
      <dgm:prSet presAssocID="{FBFCDE9E-51D4-4487-94DF-E7138B54137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E804918-1A9A-4B5E-9987-996280977246}" type="presOf" srcId="{657B953A-AE36-4977-8668-94F0AE07F522}" destId="{C409678E-41DB-473C-A51A-C334C4144F34}" srcOrd="0" destOrd="0" presId="urn:microsoft.com/office/officeart/2005/8/layout/vList2"/>
    <dgm:cxn modelId="{4E426420-9D3A-4AA8-B194-5186334B051F}" srcId="{FBFCDE9E-51D4-4487-94DF-E7138B54137E}" destId="{657B953A-AE36-4977-8668-94F0AE07F522}" srcOrd="0" destOrd="0" parTransId="{1A90CC70-AC8D-434C-AB4D-A2C498F3DC55}" sibTransId="{15322061-67BC-4F40-9AC8-0F81E1A697EC}"/>
    <dgm:cxn modelId="{C1919E60-1226-4B50-B252-B3D13C9A2594}" type="presOf" srcId="{FBFCDE9E-51D4-4487-94DF-E7138B54137E}" destId="{6404D127-3CBA-4B80-AD78-5297CFADC318}" srcOrd="0" destOrd="0" presId="urn:microsoft.com/office/officeart/2005/8/layout/vList2"/>
    <dgm:cxn modelId="{F9F97149-4CB5-44EE-8863-052FDA8586C1}" type="presOf" srcId="{26B58D77-1BCD-4AE5-AB66-159F98C42FBB}" destId="{C409678E-41DB-473C-A51A-C334C4144F34}" srcOrd="0" destOrd="1" presId="urn:microsoft.com/office/officeart/2005/8/layout/vList2"/>
    <dgm:cxn modelId="{DC0FF8C9-3DAE-4427-98B7-A1801C4A8020}" type="presOf" srcId="{20BFB5C1-1462-4C14-B17E-5266065F6949}" destId="{7A7A5F78-40D4-48A8-8C06-06782C89D697}" srcOrd="0" destOrd="0" presId="urn:microsoft.com/office/officeart/2005/8/layout/vList2"/>
    <dgm:cxn modelId="{22EBEEE1-EED1-4ED7-BCF5-D46F6E45C778}" srcId="{20BFB5C1-1462-4C14-B17E-5266065F6949}" destId="{FBFCDE9E-51D4-4487-94DF-E7138B54137E}" srcOrd="0" destOrd="0" parTransId="{FFFA2F76-DEA0-48AA-83B1-5E8ED79A2A0A}" sibTransId="{1EB5152B-517B-4EB7-AD20-DBE6850ED0F6}"/>
    <dgm:cxn modelId="{06E75BF4-3A73-4162-89B4-C85CB30332C5}" srcId="{FBFCDE9E-51D4-4487-94DF-E7138B54137E}" destId="{26B58D77-1BCD-4AE5-AB66-159F98C42FBB}" srcOrd="1" destOrd="0" parTransId="{88DB3D56-45CB-4F83-9019-D7F6E0AA5E99}" sibTransId="{3ED2C551-A54F-4A8B-8977-668EBA6D38D7}"/>
    <dgm:cxn modelId="{B807480D-5E3C-4C8D-926D-87AEB994F277}" type="presParOf" srcId="{7A7A5F78-40D4-48A8-8C06-06782C89D697}" destId="{6404D127-3CBA-4B80-AD78-5297CFADC318}" srcOrd="0" destOrd="0" presId="urn:microsoft.com/office/officeart/2005/8/layout/vList2"/>
    <dgm:cxn modelId="{A49D793C-FFB2-43C0-B653-70EA359A587D}" type="presParOf" srcId="{7A7A5F78-40D4-48A8-8C06-06782C89D697}" destId="{C409678E-41DB-473C-A51A-C334C4144F3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8021B-271C-4D32-AD73-D31DB3B428E2}">
      <dsp:nvSpPr>
        <dsp:cNvPr id="0" name=""/>
        <dsp:cNvSpPr/>
      </dsp:nvSpPr>
      <dsp:spPr>
        <a:xfrm>
          <a:off x="0" y="332553"/>
          <a:ext cx="9396548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277" tIns="374904" rIns="72927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800" kern="1200" dirty="0"/>
            <a:t>Era kemajuan teknologi</a:t>
          </a:r>
        </a:p>
      </dsp:txBody>
      <dsp:txXfrm>
        <a:off x="0" y="332553"/>
        <a:ext cx="9396548" cy="737100"/>
      </dsp:txXfrm>
    </dsp:sp>
    <dsp:sp modelId="{3B94B1A0-01E0-4B2D-985C-9D80F54852C3}">
      <dsp:nvSpPr>
        <dsp:cNvPr id="0" name=""/>
        <dsp:cNvSpPr/>
      </dsp:nvSpPr>
      <dsp:spPr>
        <a:xfrm>
          <a:off x="469827" y="66873"/>
          <a:ext cx="657758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617" tIns="0" rIns="2486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 Kemajuan Teknologi</a:t>
          </a:r>
        </a:p>
      </dsp:txBody>
      <dsp:txXfrm>
        <a:off x="495766" y="92812"/>
        <a:ext cx="6525705" cy="479482"/>
      </dsp:txXfrm>
    </dsp:sp>
    <dsp:sp modelId="{B51360DC-2AF8-4F93-9135-50970BD08ADF}">
      <dsp:nvSpPr>
        <dsp:cNvPr id="0" name=""/>
        <dsp:cNvSpPr/>
      </dsp:nvSpPr>
      <dsp:spPr>
        <a:xfrm>
          <a:off x="0" y="1432533"/>
          <a:ext cx="9396548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277" tIns="374904" rIns="72927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800" kern="1200" dirty="0"/>
            <a:t>Banyak </a:t>
          </a:r>
          <a:r>
            <a:rPr lang="id-ID" sz="1800" kern="1200" dirty="0" err="1"/>
            <a:t>user</a:t>
          </a:r>
          <a:r>
            <a:rPr lang="id-ID" sz="1800" kern="1200" dirty="0"/>
            <a:t> yang menggunakan teknologi</a:t>
          </a:r>
        </a:p>
      </dsp:txBody>
      <dsp:txXfrm>
        <a:off x="0" y="1432533"/>
        <a:ext cx="9396548" cy="737100"/>
      </dsp:txXfrm>
    </dsp:sp>
    <dsp:sp modelId="{95D43593-3E55-49B1-9D86-320A25CA8327}">
      <dsp:nvSpPr>
        <dsp:cNvPr id="0" name=""/>
        <dsp:cNvSpPr/>
      </dsp:nvSpPr>
      <dsp:spPr>
        <a:xfrm>
          <a:off x="469827" y="1166853"/>
          <a:ext cx="657758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617" tIns="0" rIns="2486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Penggunaan Teknologi</a:t>
          </a:r>
        </a:p>
      </dsp:txBody>
      <dsp:txXfrm>
        <a:off x="495766" y="1192792"/>
        <a:ext cx="6525705" cy="479482"/>
      </dsp:txXfrm>
    </dsp:sp>
    <dsp:sp modelId="{48DF6D10-F616-4D99-A739-B44FB33D09DF}">
      <dsp:nvSpPr>
        <dsp:cNvPr id="0" name=""/>
        <dsp:cNvSpPr/>
      </dsp:nvSpPr>
      <dsp:spPr>
        <a:xfrm>
          <a:off x="0" y="2532514"/>
          <a:ext cx="9396548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277" tIns="374904" rIns="72927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800" kern="1200" dirty="0"/>
            <a:t>Pengenalan bahasa pemrograman</a:t>
          </a:r>
        </a:p>
      </dsp:txBody>
      <dsp:txXfrm>
        <a:off x="0" y="2532514"/>
        <a:ext cx="9396548" cy="737100"/>
      </dsp:txXfrm>
    </dsp:sp>
    <dsp:sp modelId="{2DF68747-384D-4674-822E-5FCECF68CE8C}">
      <dsp:nvSpPr>
        <dsp:cNvPr id="0" name=""/>
        <dsp:cNvSpPr/>
      </dsp:nvSpPr>
      <dsp:spPr>
        <a:xfrm>
          <a:off x="469827" y="2266834"/>
          <a:ext cx="657758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617" tIns="0" rIns="2486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Pembuatan </a:t>
          </a:r>
          <a:r>
            <a:rPr lang="id-ID" sz="1800" kern="1200" dirty="0" err="1"/>
            <a:t>Website</a:t>
          </a:r>
          <a:endParaRPr lang="id-ID" sz="1800" kern="1200" dirty="0"/>
        </a:p>
      </dsp:txBody>
      <dsp:txXfrm>
        <a:off x="495766" y="2292773"/>
        <a:ext cx="6525705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4D127-3CBA-4B80-AD78-5297CFADC318}">
      <dsp:nvSpPr>
        <dsp:cNvPr id="0" name=""/>
        <dsp:cNvSpPr/>
      </dsp:nvSpPr>
      <dsp:spPr>
        <a:xfrm>
          <a:off x="0" y="657264"/>
          <a:ext cx="438912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600" kern="1200" dirty="0"/>
            <a:t>Fungsional</a:t>
          </a:r>
        </a:p>
      </dsp:txBody>
      <dsp:txXfrm>
        <a:off x="59399" y="716663"/>
        <a:ext cx="4270322" cy="1098002"/>
      </dsp:txXfrm>
    </dsp:sp>
    <dsp:sp modelId="{7FE0DCA9-72B6-479E-A44D-D319E0AA1549}">
      <dsp:nvSpPr>
        <dsp:cNvPr id="0" name=""/>
        <dsp:cNvSpPr/>
      </dsp:nvSpPr>
      <dsp:spPr>
        <a:xfrm>
          <a:off x="0" y="1874064"/>
          <a:ext cx="4389120" cy="1177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5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600" kern="1200" dirty="0"/>
            <a:t>Pengguna dapat menentukan tanggal </a:t>
          </a:r>
          <a:r>
            <a:rPr lang="id-ID" sz="1600" kern="1200" dirty="0" err="1"/>
            <a:t>booking</a:t>
          </a:r>
          <a:endParaRPr lang="id-ID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600" kern="1200" dirty="0"/>
            <a:t>Pengguna memberikan keluhan untuk diproses oleh mekanik	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600" kern="1200" dirty="0"/>
            <a:t>Pengguna dapat mengetahui estimasi biaya proses perbaikan</a:t>
          </a:r>
        </a:p>
      </dsp:txBody>
      <dsp:txXfrm>
        <a:off x="0" y="1874064"/>
        <a:ext cx="4389120" cy="1177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4D127-3CBA-4B80-AD78-5297CFADC318}">
      <dsp:nvSpPr>
        <dsp:cNvPr id="0" name=""/>
        <dsp:cNvSpPr/>
      </dsp:nvSpPr>
      <dsp:spPr>
        <a:xfrm>
          <a:off x="0" y="707720"/>
          <a:ext cx="438912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600" kern="1200" dirty="0"/>
            <a:t>Non Fungsional</a:t>
          </a:r>
        </a:p>
      </dsp:txBody>
      <dsp:txXfrm>
        <a:off x="59399" y="767119"/>
        <a:ext cx="4270322" cy="1098002"/>
      </dsp:txXfrm>
    </dsp:sp>
    <dsp:sp modelId="{C409678E-41DB-473C-A51A-C334C4144F34}">
      <dsp:nvSpPr>
        <dsp:cNvPr id="0" name=""/>
        <dsp:cNvSpPr/>
      </dsp:nvSpPr>
      <dsp:spPr>
        <a:xfrm>
          <a:off x="0" y="1924521"/>
          <a:ext cx="438912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55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600" kern="1200" dirty="0"/>
            <a:t>Menghemat waktu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600" kern="1200" dirty="0"/>
            <a:t>Adanya diskon promosi</a:t>
          </a:r>
        </a:p>
      </dsp:txBody>
      <dsp:txXfrm>
        <a:off x="0" y="1924521"/>
        <a:ext cx="4389120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1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9" y="1871135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9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6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9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2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403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3" y="4815415"/>
            <a:ext cx="9609667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9" y="1041403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12" indent="0">
              <a:buNone/>
              <a:defRPr sz="1600"/>
            </a:lvl2pPr>
            <a:lvl3pPr marL="914423" indent="0">
              <a:buNone/>
              <a:defRPr sz="1600"/>
            </a:lvl3pPr>
            <a:lvl4pPr marL="1371634" indent="0">
              <a:buNone/>
              <a:defRPr sz="1600"/>
            </a:lvl4pPr>
            <a:lvl5pPr marL="1828846" indent="0">
              <a:buNone/>
              <a:defRPr sz="1600"/>
            </a:lvl5pPr>
            <a:lvl6pPr marL="2286057" indent="0">
              <a:buNone/>
              <a:defRPr sz="1600"/>
            </a:lvl6pPr>
            <a:lvl7pPr marL="2743268" indent="0">
              <a:buNone/>
              <a:defRPr sz="1600"/>
            </a:lvl7pPr>
            <a:lvl8pPr marL="3200480" indent="0">
              <a:buNone/>
              <a:defRPr sz="1600"/>
            </a:lvl8pPr>
            <a:lvl9pPr marL="3657692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3" y="5382153"/>
            <a:ext cx="9609667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8" indent="0">
              <a:buNone/>
              <a:defRPr sz="900"/>
            </a:lvl7pPr>
            <a:lvl8pPr marL="3200480" indent="0">
              <a:buNone/>
              <a:defRPr sz="900"/>
            </a:lvl8pPr>
            <a:lvl9pPr marL="3657692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70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70" y="4343403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71" y="4140199"/>
            <a:ext cx="94072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982132"/>
            <a:ext cx="9296399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3" y="3352800"/>
            <a:ext cx="8839203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12" indent="0">
              <a:buFontTx/>
              <a:buNone/>
              <a:defRPr/>
            </a:lvl2pPr>
            <a:lvl3pPr marL="914423" indent="0">
              <a:buFontTx/>
              <a:buNone/>
              <a:defRPr/>
            </a:lvl3pPr>
            <a:lvl4pPr marL="1371634" indent="0">
              <a:buFontTx/>
              <a:buNone/>
              <a:defRPr/>
            </a:lvl4pPr>
            <a:lvl5pPr marL="182884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3" y="4343403"/>
            <a:ext cx="9609667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2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71" y="4140199"/>
            <a:ext cx="94072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3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982132"/>
            <a:ext cx="9296399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2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2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71" y="3429000"/>
            <a:ext cx="94072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3" y="982132"/>
            <a:ext cx="9609667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2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4" y="4470403"/>
            <a:ext cx="9609669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71" y="3429000"/>
            <a:ext cx="94072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71" y="2421466"/>
            <a:ext cx="94072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8" y="982135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7" y="982132"/>
            <a:ext cx="7433027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1" y="990601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71" y="2421466"/>
            <a:ext cx="94072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8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3"/>
            <a:ext cx="8158691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5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71" y="2421466"/>
            <a:ext cx="94072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1" y="3243266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6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71" y="2421466"/>
            <a:ext cx="94072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71" y="2421466"/>
            <a:ext cx="94072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5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72" y="982135"/>
            <a:ext cx="5469467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5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8" indent="0">
              <a:buNone/>
              <a:defRPr sz="900"/>
            </a:lvl7pPr>
            <a:lvl8pPr marL="3200480" indent="0">
              <a:buNone/>
              <a:defRPr sz="900"/>
            </a:lvl8pPr>
            <a:lvl9pPr marL="3657692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71" y="2912533"/>
            <a:ext cx="351449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883832"/>
            <a:ext cx="6241817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5" y="1041400"/>
            <a:ext cx="3063348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12" indent="0">
              <a:buNone/>
              <a:defRPr sz="1600"/>
            </a:lvl2pPr>
            <a:lvl3pPr marL="914423" indent="0">
              <a:buNone/>
              <a:defRPr sz="1600"/>
            </a:lvl3pPr>
            <a:lvl4pPr marL="1371634" indent="0">
              <a:buNone/>
              <a:defRPr sz="1600"/>
            </a:lvl4pPr>
            <a:lvl5pPr marL="1828846" indent="0">
              <a:buNone/>
              <a:defRPr sz="1600"/>
            </a:lvl5pPr>
            <a:lvl6pPr marL="2286057" indent="0">
              <a:buNone/>
              <a:defRPr sz="1600"/>
            </a:lvl6pPr>
            <a:lvl7pPr marL="2743268" indent="0">
              <a:buNone/>
              <a:defRPr sz="1600"/>
            </a:lvl7pPr>
            <a:lvl8pPr marL="3200480" indent="0">
              <a:buNone/>
              <a:defRPr sz="1600"/>
            </a:lvl8pPr>
            <a:lvl9pPr marL="3657692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3255432"/>
            <a:ext cx="6241817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8" indent="0">
              <a:buNone/>
              <a:defRPr sz="900"/>
            </a:lvl7pPr>
            <a:lvl8pPr marL="3200480" indent="0">
              <a:buNone/>
              <a:defRPr sz="900"/>
            </a:lvl8pPr>
            <a:lvl9pPr marL="3657692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3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7" y="982134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5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5" y="5969001"/>
            <a:ext cx="1600201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5" y="5969001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6" y="5969001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12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7" indent="-285757" algn="l" defTabSz="457212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69" indent="-285757" algn="l" defTabSz="457212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80" indent="-285757" algn="l" defTabSz="457212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88" indent="-171454" algn="l" defTabSz="457212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300" indent="-171454" algn="l" defTabSz="457212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64" indent="-228606" algn="l" defTabSz="457212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74" indent="-228606" algn="l" defTabSz="457212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86" indent="-228606" algn="l" defTabSz="457212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97" indent="-228606" algn="l" defTabSz="457212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457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457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457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457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457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457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457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457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402" y="1624085"/>
            <a:ext cx="6815669" cy="1762580"/>
          </a:xfrm>
        </p:spPr>
        <p:txBody>
          <a:bodyPr/>
          <a:lstStyle/>
          <a:p>
            <a:r>
              <a:rPr lang="en-US" sz="4800" dirty="0" err="1"/>
              <a:t>Projek</a:t>
            </a:r>
            <a:r>
              <a:rPr lang="en-US" sz="4800" dirty="0"/>
              <a:t> </a:t>
            </a:r>
            <a:r>
              <a:rPr lang="en-US" sz="4800" dirty="0" err="1"/>
              <a:t>akhir</a:t>
            </a:r>
            <a:br>
              <a:rPr lang="en-US" sz="4800" dirty="0"/>
            </a:br>
            <a:r>
              <a:rPr lang="en-US" sz="4800" dirty="0"/>
              <a:t>WEB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Kelompok</a:t>
            </a:r>
            <a:r>
              <a:rPr lang="en-US" dirty="0"/>
              <a:t> :</a:t>
            </a:r>
          </a:p>
          <a:p>
            <a:r>
              <a:rPr lang="en-US" dirty="0"/>
              <a:t>SUPRIYADI 15200018</a:t>
            </a:r>
          </a:p>
          <a:p>
            <a:r>
              <a:rPr lang="en-US" dirty="0"/>
              <a:t>SEPTIAN REZA SAPUTRA 152000</a:t>
            </a:r>
            <a:r>
              <a:rPr lang="id-ID" dirty="0"/>
              <a:t>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5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69E7AD-8D12-4DDE-AB1B-232AF3C0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8587378" cy="273304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B34A0D7-E0CB-4B68-8F7D-94745B9D3B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474685"/>
                  </p:ext>
                </p:extLst>
              </p:nvPr>
            </p:nvGraphicFramePr>
            <p:xfrm rot="5400000">
              <a:off x="-552450" y="5924550"/>
              <a:ext cx="3048000" cy="1714500"/>
            </p:xfrm>
            <a:graphic>
              <a:graphicData uri="http://schemas.microsoft.com/office/powerpoint/2016/slidezoom">
                <pslz:sldZm>
                  <pslz:sldZmObj sldId="276" cId="2549556929">
                    <pslz:zmPr id="{9AF78C47-4904-44A4-9ABD-0A719FB69E12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B34A0D7-E0CB-4B68-8F7D-94745B9D3B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-552450" y="592455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2772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59A37D-D902-459F-8F29-A8AC17552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12192000" cy="6877595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25B72665-0F26-4BD8-9203-D06DACC77BF5}"/>
              </a:ext>
            </a:extLst>
          </p:cNvPr>
          <p:cNvSpPr/>
          <p:nvPr/>
        </p:nvSpPr>
        <p:spPr>
          <a:xfrm>
            <a:off x="754744" y="0"/>
            <a:ext cx="995679" cy="557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F42DBD06-8C68-4FF8-9986-2930E0BFF4EB}"/>
              </a:ext>
            </a:extLst>
          </p:cNvPr>
          <p:cNvSpPr/>
          <p:nvPr/>
        </p:nvSpPr>
        <p:spPr>
          <a:xfrm>
            <a:off x="1750423" y="-1"/>
            <a:ext cx="995679" cy="557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6184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B84C7-1C40-47BC-A8F1-99C29AA0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1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B84C7-1C40-47BC-A8F1-99C29AA0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48851" y="-3023418"/>
            <a:ext cx="25740851" cy="1447922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E28104D-AB99-46A6-B4F4-9AD5C9F20E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7830260"/>
                  </p:ext>
                </p:extLst>
              </p:nvPr>
            </p:nvGraphicFramePr>
            <p:xfrm>
              <a:off x="9001125" y="2190750"/>
              <a:ext cx="389467" cy="219075"/>
            </p:xfrm>
            <a:graphic>
              <a:graphicData uri="http://schemas.microsoft.com/office/powerpoint/2016/slidezoom">
                <pslz:sldZm>
                  <pslz:sldZmObj sldId="277" cId="3354834689">
                    <pslz:zmPr id="{9A80AB20-2C95-4145-9D3C-38A187861F25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9467" cy="2190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E28104D-AB99-46A6-B4F4-9AD5C9F20E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1125" y="2190750"/>
                <a:ext cx="389467" cy="2190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487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D9B4E-3BDF-4321-9F7F-60B2F01B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0BCD64-BD0C-4B58-8E8B-0528CD53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38" y="0"/>
            <a:ext cx="4286848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0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D9B4E-3BDF-4321-9F7F-60B2F01B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24393832" cy="13721531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14EBA8B6-7A0C-4803-92F7-06F2890ED7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4971425"/>
                  </p:ext>
                </p:extLst>
              </p:nvPr>
            </p:nvGraphicFramePr>
            <p:xfrm flipV="1">
              <a:off x="2381251" y="4259461"/>
              <a:ext cx="81278" cy="45719"/>
            </p:xfrm>
            <a:graphic>
              <a:graphicData uri="http://schemas.microsoft.com/office/powerpoint/2016/slidezoom">
                <pslz:sldZm>
                  <pslz:sldZmObj sldId="278" cId="2469723639">
                    <pslz:zmPr id="{7BDFB17F-ADA4-4414-AC53-BDC95FC98351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4EBA8B6-7A0C-4803-92F7-06F2890ED7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381251" y="4259461"/>
                <a:ext cx="81278" cy="457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464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FF8F8D-14FE-4B01-AD81-4EB91772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79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FF8F8D-14FE-4B01-AD81-4EB91772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05110" y="-3436374"/>
            <a:ext cx="24800233" cy="1373074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CFFFB6C-F53C-4C39-96F2-B936B6DCA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7967925"/>
                  </p:ext>
                </p:extLst>
              </p:nvPr>
            </p:nvGraphicFramePr>
            <p:xfrm>
              <a:off x="8185150" y="3089275"/>
              <a:ext cx="214489" cy="120650"/>
            </p:xfrm>
            <a:graphic>
              <a:graphicData uri="http://schemas.microsoft.com/office/powerpoint/2016/slidezoom">
                <pslz:sldZm>
                  <pslz:sldZmObj sldId="279" cId="1035676357">
                    <pslz:zmPr id="{C1993C45-1682-4D9B-83F4-B5FF9E2617B3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489" cy="1206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CFFFB6C-F53C-4C39-96F2-B936B6DCA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5150" y="3089275"/>
                <a:ext cx="214489" cy="120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057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05EB6-0F2D-40EE-98E0-A8EC741D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008"/>
            <a:ext cx="12192000" cy="3401991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7F2D9B5-F9DA-41FE-BC98-23539E7C92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4804986"/>
                  </p:ext>
                </p:extLst>
              </p:nvPr>
            </p:nvGraphicFramePr>
            <p:xfrm rot="8271163" flipV="1">
              <a:off x="12147708" y="5105084"/>
              <a:ext cx="88584" cy="49828"/>
            </p:xfrm>
            <a:graphic>
              <a:graphicData uri="http://schemas.microsoft.com/office/powerpoint/2016/slidezoom">
                <pslz:sldZm>
                  <pslz:sldZmObj sldId="280" cId="2993361398">
                    <pslz:zmPr id="{113401FB-865B-4358-9B51-13260DBA8260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271163" flipV="1">
                          <a:off x="0" y="0"/>
                          <a:ext cx="88584" cy="498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7F2D9B5-F9DA-41FE-BC98-23539E7C92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8271163" flipV="1">
                <a:off x="12147708" y="5105084"/>
                <a:ext cx="88584" cy="498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882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7F2D9B5-F9DA-41FE-BC98-23539E7C92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8271163" flipV="1">
              <a:off x="12147708" y="5105084"/>
              <a:ext cx="88584" cy="49828"/>
            </p:xfrm>
            <a:graphic>
              <a:graphicData uri="http://schemas.microsoft.com/office/powerpoint/2016/slidezoom">
                <pslz:sldZm>
                  <pslz:sldZmObj sldId="280" cId="2993361398">
                    <pslz:zmPr id="{113401FB-865B-4358-9B51-13260DBA8260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8271163" flipV="1">
                          <a:off x="0" y="0"/>
                          <a:ext cx="88584" cy="498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7F2D9B5-F9DA-41FE-BC98-23539E7C92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271163" flipV="1">
                <a:off x="12147708" y="5105084"/>
                <a:ext cx="88584" cy="4982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443543-F8EA-4D91-83D5-89301A0C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id-ID" dirty="0"/>
              <a:t>Sekian &amp; Terima kasih</a:t>
            </a:r>
          </a:p>
        </p:txBody>
      </p:sp>
    </p:spTree>
    <p:extLst>
      <p:ext uri="{BB962C8B-B14F-4D97-AF65-F5344CB8AC3E}">
        <p14:creationId xmlns:p14="http://schemas.microsoft.com/office/powerpoint/2010/main" val="12373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091821"/>
            <a:ext cx="9601196" cy="846160"/>
          </a:xfrm>
        </p:spPr>
        <p:txBody>
          <a:bodyPr>
            <a:normAutofit/>
          </a:bodyPr>
          <a:lstStyle/>
          <a:p>
            <a:r>
              <a:rPr lang="en-US" dirty="0"/>
              <a:t>LATAR BELAKANG MASALAH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3107BF-DC33-4451-B4CD-44CB3066B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371756"/>
              </p:ext>
            </p:extLst>
          </p:nvPr>
        </p:nvGraphicFramePr>
        <p:xfrm>
          <a:off x="1384663" y="2429691"/>
          <a:ext cx="9396548" cy="3336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180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934895-0362-4EFE-953D-F2B0CD4E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0"/>
            <a:ext cx="10572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1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9A520-07F1-46F7-AD8E-20D3E48F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32" y="9047"/>
            <a:ext cx="6163535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56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7A633A-96FA-4D4B-A512-22DBB0ED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480601"/>
            <a:ext cx="9412013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34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D8AD8-0E6F-457D-A7AF-798794C1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466311"/>
            <a:ext cx="842127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30C994-A996-427E-B101-18AEC6A3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66205"/>
            <a:ext cx="8802328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6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494CF-01E3-4F34-A845-83F46F67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72" y="0"/>
            <a:ext cx="7876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6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119116"/>
            <a:ext cx="9601196" cy="805218"/>
          </a:xfrm>
        </p:spPr>
        <p:txBody>
          <a:bodyPr/>
          <a:lstStyle/>
          <a:p>
            <a:r>
              <a:rPr lang="en-US"/>
              <a:t>TUJUAN DAN MANFAAT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2080" y="2420983"/>
            <a:ext cx="4614672" cy="3449465"/>
          </a:xfrm>
        </p:spPr>
        <p:txBody>
          <a:bodyPr/>
          <a:lstStyle/>
          <a:p>
            <a:r>
              <a:rPr lang="en-US" sz="1800" dirty="0"/>
              <a:t>TUJUAN :</a:t>
            </a:r>
          </a:p>
          <a:p>
            <a:pPr lvl="1"/>
            <a:r>
              <a:rPr lang="en-US" dirty="0"/>
              <a:t>Agar </a:t>
            </a:r>
            <a:r>
              <a:rPr lang="en-US" dirty="0" err="1"/>
              <a:t>pembaca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paham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pemrogramman</a:t>
            </a:r>
            <a:endParaRPr lang="en-US" dirty="0"/>
          </a:p>
          <a:p>
            <a:pPr lvl="1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memandang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programmer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menyeramkan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420987"/>
            <a:ext cx="4608576" cy="3449465"/>
          </a:xfrm>
        </p:spPr>
        <p:txBody>
          <a:bodyPr/>
          <a:lstStyle/>
          <a:p>
            <a:pPr algn="just"/>
            <a:r>
              <a:rPr lang="en-US" dirty="0"/>
              <a:t>MANFAAT :</a:t>
            </a:r>
          </a:p>
          <a:p>
            <a:pPr lvl="1" algn="just"/>
            <a:r>
              <a:rPr lang="en-US" dirty="0"/>
              <a:t>Bisa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programmer</a:t>
            </a:r>
          </a:p>
          <a:p>
            <a:pPr lvl="1" algn="just"/>
            <a:r>
              <a:rPr lang="en-US" dirty="0" err="1"/>
              <a:t>Mengerti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coding</a:t>
            </a:r>
          </a:p>
          <a:p>
            <a:pPr lvl="1" algn="just"/>
            <a:r>
              <a:rPr lang="en-US" dirty="0"/>
              <a:t>Bisa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</a:t>
            </a:r>
          </a:p>
          <a:p>
            <a:pPr lvl="1" algn="just"/>
            <a:r>
              <a:rPr lang="en-US" dirty="0" err="1"/>
              <a:t>Membangun</a:t>
            </a:r>
            <a:r>
              <a:rPr lang="en-US" dirty="0"/>
              <a:t> rasa </a:t>
            </a:r>
            <a:r>
              <a:rPr lang="en-US" dirty="0" err="1"/>
              <a:t>optimis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9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RUANG LINGKUP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2082" y="2412274"/>
            <a:ext cx="9405257" cy="3458174"/>
          </a:xfrm>
        </p:spPr>
        <p:txBody>
          <a:bodyPr/>
          <a:lstStyle/>
          <a:p>
            <a:pPr algn="just"/>
            <a:r>
              <a:rPr lang="en-US" dirty="0"/>
              <a:t>Masyarakat </a:t>
            </a:r>
            <a:r>
              <a:rPr lang="en-US" dirty="0" err="1"/>
              <a:t>disekitar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memperbaiki</a:t>
            </a:r>
            <a:r>
              <a:rPr lang="en-US" dirty="0"/>
              <a:t> </a:t>
            </a:r>
            <a:r>
              <a:rPr lang="en-US" dirty="0" err="1"/>
              <a:t>kendaraan</a:t>
            </a:r>
            <a:endParaRPr lang="id-ID" dirty="0"/>
          </a:p>
          <a:p>
            <a:pPr algn="just"/>
            <a:r>
              <a:rPr lang="id-ID" dirty="0"/>
              <a:t>Seluruh mahasiswa 15.3B.31</a:t>
            </a:r>
          </a:p>
        </p:txBody>
      </p:sp>
    </p:spTree>
    <p:extLst>
      <p:ext uri="{BB962C8B-B14F-4D97-AF65-F5344CB8AC3E}">
        <p14:creationId xmlns:p14="http://schemas.microsoft.com/office/powerpoint/2010/main" val="272548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ANALISIS KEBUTUHAN SISTEM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C4567A-EDDE-4657-86BE-6DF0FB4E6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6143208"/>
              </p:ext>
            </p:extLst>
          </p:nvPr>
        </p:nvGraphicFramePr>
        <p:xfrm>
          <a:off x="1399904" y="1820091"/>
          <a:ext cx="4389120" cy="3708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D17271-8052-4BCE-A5E1-BD0C8C7F6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250929"/>
              </p:ext>
            </p:extLst>
          </p:nvPr>
        </p:nvGraphicFramePr>
        <p:xfrm>
          <a:off x="6407331" y="1767840"/>
          <a:ext cx="4389120" cy="3708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7027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TEORI PENDUKUNG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4664" y="2420987"/>
            <a:ext cx="9511934" cy="344946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web </a:t>
            </a:r>
            <a:r>
              <a:rPr lang="id-ID" dirty="0"/>
              <a:t>Kami</a:t>
            </a:r>
            <a:r>
              <a:rPr lang="en-US" dirty="0"/>
              <a:t>, Kami </a:t>
            </a:r>
            <a:r>
              <a:rPr lang="en-US" dirty="0" err="1"/>
              <a:t>menggunakan</a:t>
            </a:r>
            <a:r>
              <a:rPr lang="en-US" dirty="0"/>
              <a:t> Bahasa </a:t>
            </a:r>
            <a:r>
              <a:rPr lang="en-US" dirty="0" err="1"/>
              <a:t>pemrograman</a:t>
            </a:r>
            <a:r>
              <a:rPr lang="en-US" dirty="0"/>
              <a:t> PHP, HTML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pondasi</a:t>
            </a:r>
            <a:r>
              <a:rPr lang="en-US" dirty="0"/>
              <a:t>/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dan CSS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merapihkan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mempercantik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web yang Kami </a:t>
            </a:r>
            <a:r>
              <a:rPr lang="en-US" dirty="0" err="1"/>
              <a:t>buat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145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STRUKTUR NAVIGASI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70535-A00E-491D-ADCD-24A570A6D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67"/>
          <a:stretch/>
        </p:blipFill>
        <p:spPr>
          <a:xfrm>
            <a:off x="2914996" y="2542903"/>
            <a:ext cx="6362008" cy="3491214"/>
          </a:xfrm>
        </p:spPr>
      </p:pic>
    </p:spTree>
    <p:extLst>
      <p:ext uri="{BB962C8B-B14F-4D97-AF65-F5344CB8AC3E}">
        <p14:creationId xmlns:p14="http://schemas.microsoft.com/office/powerpoint/2010/main" val="20748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009934"/>
            <a:ext cx="9601196" cy="955344"/>
          </a:xfrm>
        </p:spPr>
        <p:txBody>
          <a:bodyPr/>
          <a:lstStyle/>
          <a:p>
            <a:r>
              <a:rPr lang="en-US" dirty="0" err="1"/>
              <a:t>Sruktur</a:t>
            </a:r>
            <a:r>
              <a:rPr lang="en-US" dirty="0"/>
              <a:t> yang ada di </a:t>
            </a:r>
            <a:r>
              <a:rPr lang="en-US" dirty="0" err="1"/>
              <a:t>Projek</a:t>
            </a:r>
            <a:r>
              <a:rPr lang="en-US" dirty="0"/>
              <a:t> Kami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598150" cy="3310128"/>
          </a:xfrm>
        </p:spPr>
        <p:txBody>
          <a:bodyPr>
            <a:normAutofit/>
          </a:bodyPr>
          <a:lstStyle/>
          <a:p>
            <a:r>
              <a:rPr lang="en-US" sz="2000" dirty="0"/>
              <a:t>Index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halam</a:t>
            </a:r>
            <a:r>
              <a:rPr lang="id-ID" sz="2000" dirty="0" err="1"/>
              <a:t>an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menu</a:t>
            </a:r>
          </a:p>
          <a:p>
            <a:r>
              <a:rPr lang="en-US" sz="2000" dirty="0"/>
              <a:t>Costumer/</a:t>
            </a:r>
            <a:r>
              <a:rPr lang="en-US" sz="2000" dirty="0" err="1"/>
              <a:t>pemesanan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id-ID" sz="2000" dirty="0" err="1"/>
              <a:t>Costumer</a:t>
            </a:r>
            <a:r>
              <a:rPr lang="en-US" sz="2000" dirty="0"/>
              <a:t> </a:t>
            </a:r>
            <a:r>
              <a:rPr lang="en-US" sz="2000" dirty="0" err="1"/>
              <a:t>melakuakn</a:t>
            </a:r>
            <a:r>
              <a:rPr lang="en-US" sz="2000" dirty="0"/>
              <a:t> </a:t>
            </a:r>
            <a:r>
              <a:rPr lang="en-US" sz="2000" dirty="0" err="1"/>
              <a:t>pemesanan</a:t>
            </a:r>
            <a:endParaRPr lang="en-US" sz="2000" dirty="0"/>
          </a:p>
          <a:p>
            <a:r>
              <a:rPr lang="en-US" sz="2000" dirty="0"/>
              <a:t>Hasil </a:t>
            </a:r>
            <a:r>
              <a:rPr lang="en-US" sz="2000" dirty="0" err="1"/>
              <a:t>pemesanan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ketika</a:t>
            </a:r>
            <a:r>
              <a:rPr lang="en-US" sz="2000" dirty="0"/>
              <a:t> costumer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pemesanan</a:t>
            </a:r>
            <a:endParaRPr lang="en-US" sz="2000" dirty="0"/>
          </a:p>
          <a:p>
            <a:r>
              <a:rPr lang="en-US" sz="2000" dirty="0"/>
              <a:t>Login/</a:t>
            </a:r>
            <a:r>
              <a:rPr lang="en-US" sz="2000" dirty="0" err="1"/>
              <a:t>pilih_admin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id-ID" sz="2000" dirty="0"/>
              <a:t> </a:t>
            </a:r>
            <a:r>
              <a:rPr lang="id-ID" sz="2000" dirty="0" err="1"/>
              <a:t>login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admin </a:t>
            </a:r>
            <a:r>
              <a:rPr lang="en-US" sz="2000" dirty="0" err="1"/>
              <a:t>masuk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input </a:t>
            </a:r>
            <a:r>
              <a:rPr lang="en-US" sz="2000" dirty="0" err="1"/>
              <a:t>pembayaran</a:t>
            </a:r>
            <a:endParaRPr lang="en-US" sz="2000" dirty="0"/>
          </a:p>
          <a:p>
            <a:r>
              <a:rPr lang="id-ID" sz="2000" dirty="0"/>
              <a:t>Halaman </a:t>
            </a:r>
            <a:r>
              <a:rPr lang="id-ID" sz="2000" dirty="0" err="1"/>
              <a:t>input</a:t>
            </a:r>
            <a:r>
              <a:rPr lang="id-ID" sz="2000" dirty="0"/>
              <a:t> pembayaran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id-ID" sz="2000" dirty="0"/>
              <a:t>proses Admin </a:t>
            </a:r>
            <a:r>
              <a:rPr lang="en-US" sz="2000" dirty="0" err="1"/>
              <a:t>untuk</a:t>
            </a:r>
            <a:r>
              <a:rPr lang="en-US" sz="2000" dirty="0"/>
              <a:t> input </a:t>
            </a:r>
            <a:r>
              <a:rPr lang="en-US" sz="2000" dirty="0" err="1"/>
              <a:t>pembayaran</a:t>
            </a:r>
            <a:endParaRPr lang="en-US" sz="2000" dirty="0"/>
          </a:p>
          <a:p>
            <a:r>
              <a:rPr lang="en-US" sz="2000" dirty="0"/>
              <a:t>Print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mencetak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endParaRPr lang="en-US" sz="2000" dirty="0"/>
          </a:p>
          <a:p>
            <a:r>
              <a:rPr lang="en-US" sz="2000" dirty="0"/>
              <a:t>Style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id-ID" sz="2000" dirty="0" err="1"/>
              <a:t>am</a:t>
            </a:r>
            <a:r>
              <a:rPr lang="en-US" sz="2000" dirty="0"/>
              <a:t>an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mempercantik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codingan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512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FD3E68-4F87-4B5A-9532-45609AFA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6DA8073-B7F8-436B-A855-7B5D76D6A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4420729"/>
                  </p:ext>
                </p:extLst>
              </p:nvPr>
            </p:nvGraphicFramePr>
            <p:xfrm rot="5400000">
              <a:off x="9210675" y="1190625"/>
              <a:ext cx="3048000" cy="1714500"/>
            </p:xfrm>
            <a:graphic>
              <a:graphicData uri="http://schemas.microsoft.com/office/powerpoint/2016/slidezoom">
                <pslz:sldZm>
                  <pslz:sldZmObj sldId="275" cId="1922015648">
                    <pslz:zmPr id="{90A80474-02D3-4FA5-B823-B77567931D1B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6DA8073-B7F8-436B-A855-7B5D76D6A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9210675" y="1190625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727667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196</TotalTime>
  <Words>230</Words>
  <Application>Microsoft Office PowerPoint</Application>
  <PresentationFormat>Widescreen</PresentationFormat>
  <Paragraphs>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Garamond</vt:lpstr>
      <vt:lpstr>Organic</vt:lpstr>
      <vt:lpstr>Projek akhir WEB PROGRAMMING</vt:lpstr>
      <vt:lpstr>LATAR BELAKANG MASALAH</vt:lpstr>
      <vt:lpstr>TUJUAN DAN MANFAAT</vt:lpstr>
      <vt:lpstr>RUANG LINGKUP</vt:lpstr>
      <vt:lpstr>ANALISIS KEBUTUHAN SISTEM</vt:lpstr>
      <vt:lpstr>TEORI PENDUKUNG</vt:lpstr>
      <vt:lpstr>STRUKTUR NAVIGASI</vt:lpstr>
      <vt:lpstr>Sruktur yang ada di Projek Kami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Sekian &amp; Terima kasih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akhir WEB PROGRAMMING</dc:title>
  <dc:creator>HP</dc:creator>
  <cp:lastModifiedBy>reza saputra</cp:lastModifiedBy>
  <cp:revision>12</cp:revision>
  <dcterms:created xsi:type="dcterms:W3CDTF">2021-12-19T04:51:37Z</dcterms:created>
  <dcterms:modified xsi:type="dcterms:W3CDTF">2021-12-19T08:11:29Z</dcterms:modified>
</cp:coreProperties>
</file>